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![bg w:600 right](img/gradient_vanish.png)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2021-11-30T16:01:56Z</dcterms:created>
  <dcterms:modified xsi:type="dcterms:W3CDTF">2021-11-30T16:01:56Z</dcterms:modified>
</cp:coreProperties>
</file>